
<file path=[Content_Types].xml><?xml version="1.0" encoding="utf-8"?>
<Types xmlns="http://schemas.openxmlformats.org/package/2006/content-types">
  <Default Extension="bin" ContentType="application/vnd.openxmlformats-officedocument.oleObject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79" r:id="rId12"/>
    <p:sldId id="280" r:id="rId13"/>
    <p:sldId id="282" r:id="rId14"/>
    <p:sldId id="281" r:id="rId15"/>
    <p:sldId id="283" r:id="rId16"/>
    <p:sldId id="268" r:id="rId17"/>
    <p:sldId id="269" r:id="rId18"/>
    <p:sldId id="274" r:id="rId19"/>
    <p:sldId id="275" r:id="rId20"/>
    <p:sldId id="270" r:id="rId21"/>
    <p:sldId id="271" r:id="rId22"/>
    <p:sldId id="276" r:id="rId23"/>
    <p:sldId id="277" r:id="rId24"/>
    <p:sldId id="278" r:id="rId25"/>
    <p:sldId id="272" r:id="rId26"/>
    <p:sldId id="27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484C8-89AA-4B2E-8A4B-F5CEC0B04F48}">
          <p14:sldIdLst>
            <p14:sldId id="256"/>
          </p14:sldIdLst>
        </p14:section>
        <p14:section name="Title" id="{BAFFEFF1-4508-49C4-BDF1-C17D67F6C6AE}">
          <p14:sldIdLst>
            <p14:sldId id="257"/>
          </p14:sldIdLst>
        </p14:section>
        <p14:section name="Introduction" id="{F1D46C51-2028-4CAA-A7A9-B060B6E8AFFE}">
          <p14:sldIdLst>
            <p14:sldId id="258"/>
            <p14:sldId id="259"/>
          </p14:sldIdLst>
        </p14:section>
        <p14:section name="Objectives" id="{03FCD43F-866D-4339-A8E5-B892893D913A}">
          <p14:sldIdLst>
            <p14:sldId id="260"/>
            <p14:sldId id="261"/>
          </p14:sldIdLst>
        </p14:section>
        <p14:section name="Project Features" id="{23BDB225-53A3-48E3-B4D9-E10CC1CD0041}">
          <p14:sldIdLst>
            <p14:sldId id="262"/>
            <p14:sldId id="263"/>
          </p14:sldIdLst>
        </p14:section>
        <p14:section name="Flow Chart" id="{0F56B882-DF33-465A-ACB6-28993AB1601C}">
          <p14:sldIdLst>
            <p14:sldId id="266"/>
            <p14:sldId id="267"/>
          </p14:sldIdLst>
        </p14:section>
        <p14:section name="FLOW chart" id="{AE74CA52-A39F-437D-B75D-1F1738244E16}">
          <p14:sldIdLst>
            <p14:sldId id="279"/>
            <p14:sldId id="280"/>
            <p14:sldId id="282"/>
            <p14:sldId id="281"/>
            <p14:sldId id="283"/>
          </p14:sldIdLst>
        </p14:section>
        <p14:section name="Coding" id="{E4FF33A9-DCDF-4430-9203-66CBF8A4AF64}">
          <p14:sldIdLst>
            <p14:sldId id="268"/>
            <p14:sldId id="269"/>
            <p14:sldId id="274"/>
            <p14:sldId id="275"/>
          </p14:sldIdLst>
        </p14:section>
        <p14:section name="Output" id="{150D53FD-87D7-4B5D-9303-C39866FC81F9}">
          <p14:sldIdLst>
            <p14:sldId id="270"/>
            <p14:sldId id="271"/>
            <p14:sldId id="276"/>
            <p14:sldId id="277"/>
            <p14:sldId id="278"/>
          </p14:sldIdLst>
        </p14:section>
        <p14:section name="Bibliography" id="{8A05F745-7FB4-4ABA-8D8A-10C6870EDEA5}">
          <p14:sldIdLst>
            <p14:sldId id="272"/>
            <p14:sldId id="27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0C8B3-29D7-4590-B677-096F9FF08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C1C12-6B5A-4B94-8F00-F31922F48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82389-32D4-42A2-B826-88A34EE2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67D5F-C7E4-4B28-AF1D-30C4D329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754A0-72FB-4259-8656-5CE75327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DCD5-2DEC-4261-894E-C31B9B86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499C6-DA55-4ADC-91CD-DFA439898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5E78F-5735-4EAC-B852-9F9C610C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58778-1928-47CC-A238-B52E7609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D9FE-A45E-484C-9482-603BEC25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1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05D0C-BCBB-4898-988F-95AC2ACD9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AB254-F466-4222-94EF-C5F595650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62108-A298-44F0-8955-FA26A8B7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022F5-E480-4FB4-B5DC-795BF0CB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17DD-E3B0-4A07-B3FF-7145136B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6BFE-F521-4713-814F-4403BC75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6D73-0DE1-4913-A9D1-351A7DE1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6FF11-7067-4379-B67D-BDAA8E0A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09C72-CE4D-4FA9-ABBF-98CFECF6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DD0A-BEAE-4E52-BC6A-10BD4AF5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71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CD12-5B76-415D-98A7-06B6D7BFF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01585-05A0-4E3C-A65D-659F3C2A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C6424-ED3F-43C3-BFAD-A5DC3570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A93F7-5CE9-4ABC-885A-0CB1584B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515A1-9933-4ACB-8C3A-3EA6DA4A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63B5-6BA6-4811-85F9-99197F8F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03FBB-9A9C-406E-9EE0-D95D9EAE8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49C1E-56D5-4D86-A5B9-8C9716572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30B42-6617-4393-B267-2138E7D0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15412-825A-4610-8B31-CA4428F7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FBD3-3895-46F7-8046-621E3069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6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FBF6-A03B-4A69-BD17-DB06AFA4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A363F-0094-4BF2-9F25-38EBF3B89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FAF08-450E-4322-9B64-E1455159B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8277B-5BC6-4B31-9F51-01A5CAE4A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B437D8-E9B9-4AB6-85B1-21EBB9FFC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E3421-767A-41B5-92E2-017D051F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EA164-B1EF-4617-BCC1-2DA57866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DF6FF-F1A8-4299-87C6-C234E56D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7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9084-0783-4D96-8F67-DC3A3A98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D2F00-B3AC-482D-A5DF-E06FB2FB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85022-81F9-48DB-BCB3-07586B75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68629-4E19-4984-9A73-B2129747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6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1FE03-EE8C-4516-95F9-423164A8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CB68-154B-439F-806F-963DFB11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63186-342D-4685-A0DB-46405CB7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80E7-D6D9-46BC-BA4C-407A4A711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BF16-0E3F-43D5-B5F1-ACF05AA86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2ABB5-57EA-4B86-8182-69C77BBA5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B8DD2-1E30-4165-9136-3D4D2037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55C30-F13C-486F-9B4B-32D92DF7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283A3-8BDC-472F-BE44-E6AFC27B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2A00-DD8C-454F-B44F-A891D24D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7C9B4-42E9-443A-B58D-0A2E3FFB7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79B55-B853-4732-818C-B0E17301C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C89FE-201C-45F2-800F-9BFED7E81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3FFEC-6B4A-4BAD-A6AC-351621A3D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92E53-169C-4CE5-9240-8E4F5F60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5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1A293-3D16-4EFF-BD15-FC33BB4F7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863A5-99C7-4DD6-AEF7-1776E0BA5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5AB93-3378-475B-8E7C-2B67A29D2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50A5-1A73-4DE1-AC5A-F00A159DD350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6E87-D043-4F9C-AC45-2D74D97DC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D4047-5F2A-4B78-B1D6-F5F45CDA3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E06EA-9EE4-4A17-AC79-12FEB586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8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slide" Target="slide15.xml"/><Relationship Id="rId4" Type="http://schemas.openxmlformats.org/officeDocument/2006/relationships/slide" Target="slide13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slide" Target="slide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slide" Target="slide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slide" Target="slide24.xml"/><Relationship Id="rId4" Type="http://schemas.openxmlformats.org/officeDocument/2006/relationships/slide" Target="slide22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slide" Target="slide2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microsoft.com/office/2017/06/relationships/model3d" Target="../media/model3d1.glb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Hot List: The 20 Best Restaurants in Cape Town 2022">
            <a:extLst>
              <a:ext uri="{FF2B5EF4-FFF2-40B4-BE49-F238E27FC236}">
                <a16:creationId xmlns:a16="http://schemas.microsoft.com/office/drawing/2014/main" id="{4A4E0AB0-4611-4477-8014-C70A19C61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5ECBE4BD-11C8-4A15-B17A-E2C2E39F33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8903289"/>
                  </p:ext>
                </p:extLst>
              </p:nvPr>
            </p:nvGraphicFramePr>
            <p:xfrm>
              <a:off x="5741901" y="4535014"/>
              <a:ext cx="349625" cy="196664"/>
            </p:xfrm>
            <a:graphic>
              <a:graphicData uri="http://schemas.microsoft.com/office/powerpoint/2016/sectionzoom">
                <psez:sectionZm>
                  <psez:sectionZmObj sectionId="{BAFFEFF1-4508-49C4-BDF1-C17D67F6C6AE}">
                    <psez:zmPr id="{245EB754-E531-4C03-AFD9-444CFFD407A3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9625" cy="19666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ECBE4BD-11C8-4A15-B17A-E2C2E39F3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1901" y="4535014"/>
                <a:ext cx="349625" cy="1966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53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5003C5DD-B300-42FF-9EEA-73ACFEF172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6826089"/>
                  </p:ext>
                </p:extLst>
              </p:nvPr>
            </p:nvGraphicFramePr>
            <p:xfrm>
              <a:off x="-1285394" y="2072551"/>
              <a:ext cx="8295794" cy="4666384"/>
            </p:xfrm>
            <a:graphic>
              <a:graphicData uri="http://schemas.microsoft.com/office/powerpoint/2016/sectionzoom">
                <psez:sectionZm>
                  <psez:sectionZmObj sectionId="{AE74CA52-A39F-437D-B75D-1F1738244E16}">
                    <psez:zmPr id="{FB42D295-0D37-404C-A933-472D16277084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295794" cy="466638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03C5DD-B300-42FF-9EEA-73ACFEF172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85394" y="2072551"/>
                <a:ext cx="8295794" cy="4666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B0D1DAE9-7563-42A7-BF5C-74A5B155F8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3571536"/>
                  </p:ext>
                </p:extLst>
              </p:nvPr>
            </p:nvGraphicFramePr>
            <p:xfrm>
              <a:off x="5417128" y="2013675"/>
              <a:ext cx="8104908" cy="4559010"/>
            </p:xfrm>
            <a:graphic>
              <a:graphicData uri="http://schemas.microsoft.com/office/powerpoint/2016/sectionzoom">
                <psez:sectionZm>
                  <psez:sectionZmObj sectionId="{E4FF33A9-DCDF-4430-9203-66CBF8A4AF64}">
                    <psez:zmPr id="{B7464719-D960-41A8-8687-668D0DE8F406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04908" cy="455901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0D1DAE9-7563-42A7-BF5C-74A5B155F8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17128" y="2013675"/>
                <a:ext cx="8104908" cy="455901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FB3A2E-A6CE-4888-AF8C-0B7822916B0C}"/>
              </a:ext>
            </a:extLst>
          </p:cNvPr>
          <p:cNvSpPr txBox="1"/>
          <p:nvPr/>
        </p:nvSpPr>
        <p:spPr>
          <a:xfrm>
            <a:off x="1551709" y="119899"/>
            <a:ext cx="87560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>
                <a:solidFill>
                  <a:prstClr val="white"/>
                </a:solidFill>
                <a:latin typeface="Calibri" panose="020F0502020204030204"/>
              </a:rPr>
              <a:t>PROGRAM GENERATION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8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5C3C05-3CDD-45F0-8765-E8F87BCABBD9}"/>
              </a:ext>
            </a:extLst>
          </p:cNvPr>
          <p:cNvSpPr/>
          <p:nvPr/>
        </p:nvSpPr>
        <p:spPr>
          <a:xfrm>
            <a:off x="2837336" y="494178"/>
            <a:ext cx="6158753" cy="5889812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C9AE3-9750-4E5E-9475-7B5200FE05AA}"/>
              </a:ext>
            </a:extLst>
          </p:cNvPr>
          <p:cNvSpPr txBox="1"/>
          <p:nvPr/>
        </p:nvSpPr>
        <p:spPr>
          <a:xfrm>
            <a:off x="3065928" y="2944478"/>
            <a:ext cx="5768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>
                <a:solidFill>
                  <a:prstClr val="white"/>
                </a:solidFill>
                <a:latin typeface="Calibri" panose="020F0502020204030204"/>
              </a:rPr>
              <a:t>FLOWCHART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5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19F13-202E-400E-B913-02D15139CC74}"/>
              </a:ext>
            </a:extLst>
          </p:cNvPr>
          <p:cNvSpPr txBox="1"/>
          <p:nvPr/>
        </p:nvSpPr>
        <p:spPr>
          <a:xfrm>
            <a:off x="2932578" y="119899"/>
            <a:ext cx="6192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CHART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Slide Zoom 50">
                <a:extLst>
                  <a:ext uri="{FF2B5EF4-FFF2-40B4-BE49-F238E27FC236}">
                    <a16:creationId xmlns:a16="http://schemas.microsoft.com/office/drawing/2014/main" id="{A0C0855F-A03D-4AC9-A9EE-944C2CC097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9162276"/>
                  </p:ext>
                </p:extLst>
              </p:nvPr>
            </p:nvGraphicFramePr>
            <p:xfrm>
              <a:off x="-385008" y="1620786"/>
              <a:ext cx="4818814" cy="2710583"/>
            </p:xfrm>
            <a:graphic>
              <a:graphicData uri="http://schemas.microsoft.com/office/powerpoint/2016/slidezoom">
                <pslz:sldZm>
                  <pslz:sldZmObj sldId="282" cId="239068021">
                    <pslz:zmPr id="{68692747-8658-4AF4-A846-BA361B7AC0F3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18814" cy="271058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Slide Zoom 5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0C0855F-A03D-4AC9-A9EE-944C2CC097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85008" y="1620786"/>
                <a:ext cx="4818814" cy="2710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71B2F929-5A4F-4307-808C-3BE9D1C44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1821283"/>
                  </p:ext>
                </p:extLst>
              </p:nvPr>
            </p:nvGraphicFramePr>
            <p:xfrm>
              <a:off x="3352807" y="3135486"/>
              <a:ext cx="5149059" cy="2896346"/>
            </p:xfrm>
            <a:graphic>
              <a:graphicData uri="http://schemas.microsoft.com/office/powerpoint/2016/slidezoom">
                <pslz:sldZm>
                  <pslz:sldZmObj sldId="281" cId="2564391082">
                    <pslz:zmPr id="{6BDA3E30-FF14-423D-817B-A9142CD92BAF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49059" cy="289634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1B2F929-5A4F-4307-808C-3BE9D1C44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2807" y="3135486"/>
                <a:ext cx="5149059" cy="2896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E6415DF4-C583-4533-924F-4DCEB588FE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4359084"/>
                  </p:ext>
                </p:extLst>
              </p:nvPr>
            </p:nvGraphicFramePr>
            <p:xfrm>
              <a:off x="7785958" y="4090735"/>
              <a:ext cx="4606567" cy="2591194"/>
            </p:xfrm>
            <a:graphic>
              <a:graphicData uri="http://schemas.microsoft.com/office/powerpoint/2016/slidezoom">
                <pslz:sldZm>
                  <pslz:sldZmObj sldId="283" cId="1292854696">
                    <pslz:zmPr id="{B6724545-A10B-4261-B93A-BE43E67E5BBD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06567" cy="259119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6415DF4-C583-4533-924F-4DCEB588FE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85958" y="4090735"/>
                <a:ext cx="4606567" cy="25911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285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FBC87-E79D-4373-A336-2BD87BCE1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78" y="0"/>
            <a:ext cx="4511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50CB2-57B6-4C4E-927A-675F423F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16" y="0"/>
            <a:ext cx="4116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7F5DA-CCA8-4562-8F69-41FC9EC07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34" y="0"/>
            <a:ext cx="4764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5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5C3C05-3CDD-45F0-8765-E8F87BCABBD9}"/>
              </a:ext>
            </a:extLst>
          </p:cNvPr>
          <p:cNvSpPr/>
          <p:nvPr/>
        </p:nvSpPr>
        <p:spPr>
          <a:xfrm>
            <a:off x="2837336" y="494178"/>
            <a:ext cx="6158753" cy="5889812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C9AE3-9750-4E5E-9475-7B5200FE05AA}"/>
              </a:ext>
            </a:extLst>
          </p:cNvPr>
          <p:cNvSpPr txBox="1"/>
          <p:nvPr/>
        </p:nvSpPr>
        <p:spPr>
          <a:xfrm>
            <a:off x="3065928" y="2836902"/>
            <a:ext cx="5768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64519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19F13-202E-400E-B913-02D15139CC74}"/>
              </a:ext>
            </a:extLst>
          </p:cNvPr>
          <p:cNvSpPr txBox="1"/>
          <p:nvPr/>
        </p:nvSpPr>
        <p:spPr>
          <a:xfrm>
            <a:off x="2932578" y="119899"/>
            <a:ext cx="6192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CODING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82984D64-1B21-4B17-A260-F895377D2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5874093"/>
                  </p:ext>
                </p:extLst>
              </p:nvPr>
            </p:nvGraphicFramePr>
            <p:xfrm>
              <a:off x="447114" y="1532695"/>
              <a:ext cx="5581650" cy="3139678"/>
            </p:xfrm>
            <a:graphic>
              <a:graphicData uri="http://schemas.microsoft.com/office/powerpoint/2016/slidezoom">
                <pslz:sldZm>
                  <pslz:sldZmObj sldId="274" cId="3899793154">
                    <pslz:zmPr id="{6CD9F3F6-09B5-411B-BB50-3795BFC7168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81650" cy="31396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2984D64-1B21-4B17-A260-F895377D2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114" y="1532695"/>
                <a:ext cx="5581650" cy="31396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337D0D6A-404F-4BAC-8A8C-FA9AB4C424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8357042"/>
                  </p:ext>
                </p:extLst>
              </p:nvPr>
            </p:nvGraphicFramePr>
            <p:xfrm>
              <a:off x="6405098" y="3714750"/>
              <a:ext cx="5396377" cy="3035462"/>
            </p:xfrm>
            <a:graphic>
              <a:graphicData uri="http://schemas.microsoft.com/office/powerpoint/2016/slidezoom">
                <pslz:sldZm>
                  <pslz:sldZmObj sldId="275" cId="2717441319">
                    <pslz:zmPr id="{F485795B-AC89-49F3-85BE-98A7F038057C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6377" cy="30354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37D0D6A-404F-4BAC-8A8C-FA9AB4C424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5098" y="3714750"/>
                <a:ext cx="5396377" cy="30354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32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C0AC08-D8C5-43B7-9F81-0B482FF5C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67"/>
          <a:stretch/>
        </p:blipFill>
        <p:spPr>
          <a:xfrm>
            <a:off x="0" y="171449"/>
            <a:ext cx="12192000" cy="64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93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ED50FD-1B6E-4474-A959-5CF8452D3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7" b="6645"/>
          <a:stretch/>
        </p:blipFill>
        <p:spPr>
          <a:xfrm>
            <a:off x="-19050" y="352961"/>
            <a:ext cx="12247730" cy="6162139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38158F0D-E460-4CFC-BEEF-0299A21D3A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4556285"/>
                  </p:ext>
                </p:extLst>
              </p:nvPr>
            </p:nvGraphicFramePr>
            <p:xfrm>
              <a:off x="10399362" y="4447044"/>
              <a:ext cx="111932" cy="62962"/>
            </p:xfrm>
            <a:graphic>
              <a:graphicData uri="http://schemas.microsoft.com/office/powerpoint/2016/sectionzoom">
                <psez:sectionZm>
                  <psez:sectionZmObj sectionId="{150D53FD-87D7-4B5D-9303-C39866FC81F9}">
                    <psez:zmPr id="{7D2C6256-7041-4542-AD8A-CE2D429DD188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932" cy="6296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8158F0D-E460-4CFC-BEEF-0299A21D3A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99362" y="4447044"/>
                <a:ext cx="111932" cy="629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44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67012F3-197F-4FE7-9B2B-C337E8196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CE5571C-11FD-41A5-A37D-07EADA947237}"/>
              </a:ext>
            </a:extLst>
          </p:cNvPr>
          <p:cNvSpPr/>
          <p:nvPr/>
        </p:nvSpPr>
        <p:spPr>
          <a:xfrm rot="1578300">
            <a:off x="1465107" y="1936444"/>
            <a:ext cx="717452" cy="3242843"/>
          </a:xfrm>
          <a:custGeom>
            <a:avLst/>
            <a:gdLst>
              <a:gd name="connsiteX0" fmla="*/ 0 w 661182"/>
              <a:gd name="connsiteY0" fmla="*/ 0 h 2715064"/>
              <a:gd name="connsiteX1" fmla="*/ 661182 w 661182"/>
              <a:gd name="connsiteY1" fmla="*/ 0 h 2715064"/>
              <a:gd name="connsiteX2" fmla="*/ 661182 w 661182"/>
              <a:gd name="connsiteY2" fmla="*/ 2715064 h 2715064"/>
              <a:gd name="connsiteX3" fmla="*/ 0 w 661182"/>
              <a:gd name="connsiteY3" fmla="*/ 2715064 h 2715064"/>
              <a:gd name="connsiteX4" fmla="*/ 0 w 661182"/>
              <a:gd name="connsiteY4" fmla="*/ 0 h 2715064"/>
              <a:gd name="connsiteX0" fmla="*/ 0 w 661182"/>
              <a:gd name="connsiteY0" fmla="*/ 0 h 2715064"/>
              <a:gd name="connsiteX1" fmla="*/ 661182 w 661182"/>
              <a:gd name="connsiteY1" fmla="*/ 0 h 2715064"/>
              <a:gd name="connsiteX2" fmla="*/ 661182 w 661182"/>
              <a:gd name="connsiteY2" fmla="*/ 2715064 h 2715064"/>
              <a:gd name="connsiteX3" fmla="*/ 0 w 661182"/>
              <a:gd name="connsiteY3" fmla="*/ 2715064 h 2715064"/>
              <a:gd name="connsiteX4" fmla="*/ 0 w 661182"/>
              <a:gd name="connsiteY4" fmla="*/ 0 h 2715064"/>
              <a:gd name="connsiteX0" fmla="*/ 0 w 661182"/>
              <a:gd name="connsiteY0" fmla="*/ 100036 h 2815100"/>
              <a:gd name="connsiteX1" fmla="*/ 661182 w 661182"/>
              <a:gd name="connsiteY1" fmla="*/ 100036 h 2815100"/>
              <a:gd name="connsiteX2" fmla="*/ 661182 w 661182"/>
              <a:gd name="connsiteY2" fmla="*/ 2815100 h 2815100"/>
              <a:gd name="connsiteX3" fmla="*/ 0 w 661182"/>
              <a:gd name="connsiteY3" fmla="*/ 2815100 h 2815100"/>
              <a:gd name="connsiteX4" fmla="*/ 0 w 661182"/>
              <a:gd name="connsiteY4" fmla="*/ 100036 h 2815100"/>
              <a:gd name="connsiteX0" fmla="*/ 0 w 661182"/>
              <a:gd name="connsiteY0" fmla="*/ 118793 h 2833857"/>
              <a:gd name="connsiteX1" fmla="*/ 661182 w 661182"/>
              <a:gd name="connsiteY1" fmla="*/ 118793 h 2833857"/>
              <a:gd name="connsiteX2" fmla="*/ 661182 w 661182"/>
              <a:gd name="connsiteY2" fmla="*/ 2833857 h 2833857"/>
              <a:gd name="connsiteX3" fmla="*/ 0 w 661182"/>
              <a:gd name="connsiteY3" fmla="*/ 2833857 h 2833857"/>
              <a:gd name="connsiteX4" fmla="*/ 0 w 661182"/>
              <a:gd name="connsiteY4" fmla="*/ 118793 h 2833857"/>
              <a:gd name="connsiteX0" fmla="*/ 0 w 661182"/>
              <a:gd name="connsiteY0" fmla="*/ 245852 h 2960916"/>
              <a:gd name="connsiteX1" fmla="*/ 388931 w 661182"/>
              <a:gd name="connsiteY1" fmla="*/ 127060 h 2960916"/>
              <a:gd name="connsiteX2" fmla="*/ 661182 w 661182"/>
              <a:gd name="connsiteY2" fmla="*/ 245852 h 2960916"/>
              <a:gd name="connsiteX3" fmla="*/ 661182 w 661182"/>
              <a:gd name="connsiteY3" fmla="*/ 2960916 h 2960916"/>
              <a:gd name="connsiteX4" fmla="*/ 0 w 661182"/>
              <a:gd name="connsiteY4" fmla="*/ 2960916 h 2960916"/>
              <a:gd name="connsiteX5" fmla="*/ 0 w 661182"/>
              <a:gd name="connsiteY5" fmla="*/ 245852 h 2960916"/>
              <a:gd name="connsiteX0" fmla="*/ 0 w 661182"/>
              <a:gd name="connsiteY0" fmla="*/ 386520 h 3101584"/>
              <a:gd name="connsiteX1" fmla="*/ 311145 w 661182"/>
              <a:gd name="connsiteY1" fmla="*/ 7475 h 3101584"/>
              <a:gd name="connsiteX2" fmla="*/ 661182 w 661182"/>
              <a:gd name="connsiteY2" fmla="*/ 386520 h 3101584"/>
              <a:gd name="connsiteX3" fmla="*/ 661182 w 661182"/>
              <a:gd name="connsiteY3" fmla="*/ 3101584 h 3101584"/>
              <a:gd name="connsiteX4" fmla="*/ 0 w 661182"/>
              <a:gd name="connsiteY4" fmla="*/ 3101584 h 3101584"/>
              <a:gd name="connsiteX5" fmla="*/ 0 w 661182"/>
              <a:gd name="connsiteY5" fmla="*/ 386520 h 3101584"/>
              <a:gd name="connsiteX0" fmla="*/ 0 w 661182"/>
              <a:gd name="connsiteY0" fmla="*/ 386520 h 3101584"/>
              <a:gd name="connsiteX1" fmla="*/ 311145 w 661182"/>
              <a:gd name="connsiteY1" fmla="*/ 7475 h 3101584"/>
              <a:gd name="connsiteX2" fmla="*/ 661182 w 661182"/>
              <a:gd name="connsiteY2" fmla="*/ 386520 h 3101584"/>
              <a:gd name="connsiteX3" fmla="*/ 661182 w 661182"/>
              <a:gd name="connsiteY3" fmla="*/ 3101584 h 3101584"/>
              <a:gd name="connsiteX4" fmla="*/ 311145 w 661182"/>
              <a:gd name="connsiteY4" fmla="*/ 3087127 h 3101584"/>
              <a:gd name="connsiteX5" fmla="*/ 0 w 661182"/>
              <a:gd name="connsiteY5" fmla="*/ 3101584 h 3101584"/>
              <a:gd name="connsiteX6" fmla="*/ 0 w 661182"/>
              <a:gd name="connsiteY6" fmla="*/ 386520 h 3101584"/>
              <a:gd name="connsiteX0" fmla="*/ 0 w 661182"/>
              <a:gd name="connsiteY0" fmla="*/ 386520 h 3332921"/>
              <a:gd name="connsiteX1" fmla="*/ 311145 w 661182"/>
              <a:gd name="connsiteY1" fmla="*/ 7475 h 3332921"/>
              <a:gd name="connsiteX2" fmla="*/ 661182 w 661182"/>
              <a:gd name="connsiteY2" fmla="*/ 386520 h 3332921"/>
              <a:gd name="connsiteX3" fmla="*/ 661182 w 661182"/>
              <a:gd name="connsiteY3" fmla="*/ 3101584 h 3332921"/>
              <a:gd name="connsiteX4" fmla="*/ 311145 w 661182"/>
              <a:gd name="connsiteY4" fmla="*/ 3332921 h 3332921"/>
              <a:gd name="connsiteX5" fmla="*/ 0 w 661182"/>
              <a:gd name="connsiteY5" fmla="*/ 3101584 h 3332921"/>
              <a:gd name="connsiteX6" fmla="*/ 0 w 661182"/>
              <a:gd name="connsiteY6" fmla="*/ 386520 h 333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182" h="3332921">
                <a:moveTo>
                  <a:pt x="0" y="386520"/>
                </a:moveTo>
                <a:cubicBezTo>
                  <a:pt x="64822" y="-85789"/>
                  <a:pt x="200948" y="7475"/>
                  <a:pt x="311145" y="7475"/>
                </a:cubicBezTo>
                <a:cubicBezTo>
                  <a:pt x="421342" y="7475"/>
                  <a:pt x="615807" y="-85789"/>
                  <a:pt x="661182" y="386520"/>
                </a:cubicBezTo>
                <a:lnTo>
                  <a:pt x="661182" y="3101584"/>
                </a:lnTo>
                <a:lnTo>
                  <a:pt x="311145" y="3332921"/>
                </a:lnTo>
                <a:lnTo>
                  <a:pt x="0" y="3101584"/>
                </a:lnTo>
                <a:lnTo>
                  <a:pt x="0" y="3865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" name="Rectangle 5">
            <a:extLst>
              <a:ext uri="{FF2B5EF4-FFF2-40B4-BE49-F238E27FC236}">
                <a16:creationId xmlns:a16="http://schemas.microsoft.com/office/drawing/2014/main" id="{3DCD545E-2685-446B-9546-2567B56F2514}"/>
              </a:ext>
            </a:extLst>
          </p:cNvPr>
          <p:cNvSpPr/>
          <p:nvPr/>
        </p:nvSpPr>
        <p:spPr>
          <a:xfrm rot="19117899">
            <a:off x="10575146" y="2323600"/>
            <a:ext cx="717452" cy="3242843"/>
          </a:xfrm>
          <a:custGeom>
            <a:avLst/>
            <a:gdLst>
              <a:gd name="connsiteX0" fmla="*/ 0 w 661182"/>
              <a:gd name="connsiteY0" fmla="*/ 0 h 2715064"/>
              <a:gd name="connsiteX1" fmla="*/ 661182 w 661182"/>
              <a:gd name="connsiteY1" fmla="*/ 0 h 2715064"/>
              <a:gd name="connsiteX2" fmla="*/ 661182 w 661182"/>
              <a:gd name="connsiteY2" fmla="*/ 2715064 h 2715064"/>
              <a:gd name="connsiteX3" fmla="*/ 0 w 661182"/>
              <a:gd name="connsiteY3" fmla="*/ 2715064 h 2715064"/>
              <a:gd name="connsiteX4" fmla="*/ 0 w 661182"/>
              <a:gd name="connsiteY4" fmla="*/ 0 h 2715064"/>
              <a:gd name="connsiteX0" fmla="*/ 0 w 661182"/>
              <a:gd name="connsiteY0" fmla="*/ 0 h 2715064"/>
              <a:gd name="connsiteX1" fmla="*/ 661182 w 661182"/>
              <a:gd name="connsiteY1" fmla="*/ 0 h 2715064"/>
              <a:gd name="connsiteX2" fmla="*/ 661182 w 661182"/>
              <a:gd name="connsiteY2" fmla="*/ 2715064 h 2715064"/>
              <a:gd name="connsiteX3" fmla="*/ 0 w 661182"/>
              <a:gd name="connsiteY3" fmla="*/ 2715064 h 2715064"/>
              <a:gd name="connsiteX4" fmla="*/ 0 w 661182"/>
              <a:gd name="connsiteY4" fmla="*/ 0 h 2715064"/>
              <a:gd name="connsiteX0" fmla="*/ 0 w 661182"/>
              <a:gd name="connsiteY0" fmla="*/ 100036 h 2815100"/>
              <a:gd name="connsiteX1" fmla="*/ 661182 w 661182"/>
              <a:gd name="connsiteY1" fmla="*/ 100036 h 2815100"/>
              <a:gd name="connsiteX2" fmla="*/ 661182 w 661182"/>
              <a:gd name="connsiteY2" fmla="*/ 2815100 h 2815100"/>
              <a:gd name="connsiteX3" fmla="*/ 0 w 661182"/>
              <a:gd name="connsiteY3" fmla="*/ 2815100 h 2815100"/>
              <a:gd name="connsiteX4" fmla="*/ 0 w 661182"/>
              <a:gd name="connsiteY4" fmla="*/ 100036 h 2815100"/>
              <a:gd name="connsiteX0" fmla="*/ 0 w 661182"/>
              <a:gd name="connsiteY0" fmla="*/ 118793 h 2833857"/>
              <a:gd name="connsiteX1" fmla="*/ 661182 w 661182"/>
              <a:gd name="connsiteY1" fmla="*/ 118793 h 2833857"/>
              <a:gd name="connsiteX2" fmla="*/ 661182 w 661182"/>
              <a:gd name="connsiteY2" fmla="*/ 2833857 h 2833857"/>
              <a:gd name="connsiteX3" fmla="*/ 0 w 661182"/>
              <a:gd name="connsiteY3" fmla="*/ 2833857 h 2833857"/>
              <a:gd name="connsiteX4" fmla="*/ 0 w 661182"/>
              <a:gd name="connsiteY4" fmla="*/ 118793 h 2833857"/>
              <a:gd name="connsiteX0" fmla="*/ 0 w 661182"/>
              <a:gd name="connsiteY0" fmla="*/ 245852 h 2960916"/>
              <a:gd name="connsiteX1" fmla="*/ 388931 w 661182"/>
              <a:gd name="connsiteY1" fmla="*/ 127060 h 2960916"/>
              <a:gd name="connsiteX2" fmla="*/ 661182 w 661182"/>
              <a:gd name="connsiteY2" fmla="*/ 245852 h 2960916"/>
              <a:gd name="connsiteX3" fmla="*/ 661182 w 661182"/>
              <a:gd name="connsiteY3" fmla="*/ 2960916 h 2960916"/>
              <a:gd name="connsiteX4" fmla="*/ 0 w 661182"/>
              <a:gd name="connsiteY4" fmla="*/ 2960916 h 2960916"/>
              <a:gd name="connsiteX5" fmla="*/ 0 w 661182"/>
              <a:gd name="connsiteY5" fmla="*/ 245852 h 2960916"/>
              <a:gd name="connsiteX0" fmla="*/ 0 w 661182"/>
              <a:gd name="connsiteY0" fmla="*/ 386520 h 3101584"/>
              <a:gd name="connsiteX1" fmla="*/ 311145 w 661182"/>
              <a:gd name="connsiteY1" fmla="*/ 7475 h 3101584"/>
              <a:gd name="connsiteX2" fmla="*/ 661182 w 661182"/>
              <a:gd name="connsiteY2" fmla="*/ 386520 h 3101584"/>
              <a:gd name="connsiteX3" fmla="*/ 661182 w 661182"/>
              <a:gd name="connsiteY3" fmla="*/ 3101584 h 3101584"/>
              <a:gd name="connsiteX4" fmla="*/ 0 w 661182"/>
              <a:gd name="connsiteY4" fmla="*/ 3101584 h 3101584"/>
              <a:gd name="connsiteX5" fmla="*/ 0 w 661182"/>
              <a:gd name="connsiteY5" fmla="*/ 386520 h 3101584"/>
              <a:gd name="connsiteX0" fmla="*/ 0 w 661182"/>
              <a:gd name="connsiteY0" fmla="*/ 386520 h 3101584"/>
              <a:gd name="connsiteX1" fmla="*/ 311145 w 661182"/>
              <a:gd name="connsiteY1" fmla="*/ 7475 h 3101584"/>
              <a:gd name="connsiteX2" fmla="*/ 661182 w 661182"/>
              <a:gd name="connsiteY2" fmla="*/ 386520 h 3101584"/>
              <a:gd name="connsiteX3" fmla="*/ 661182 w 661182"/>
              <a:gd name="connsiteY3" fmla="*/ 3101584 h 3101584"/>
              <a:gd name="connsiteX4" fmla="*/ 311145 w 661182"/>
              <a:gd name="connsiteY4" fmla="*/ 3087127 h 3101584"/>
              <a:gd name="connsiteX5" fmla="*/ 0 w 661182"/>
              <a:gd name="connsiteY5" fmla="*/ 3101584 h 3101584"/>
              <a:gd name="connsiteX6" fmla="*/ 0 w 661182"/>
              <a:gd name="connsiteY6" fmla="*/ 386520 h 3101584"/>
              <a:gd name="connsiteX0" fmla="*/ 0 w 661182"/>
              <a:gd name="connsiteY0" fmla="*/ 386520 h 3332921"/>
              <a:gd name="connsiteX1" fmla="*/ 311145 w 661182"/>
              <a:gd name="connsiteY1" fmla="*/ 7475 h 3332921"/>
              <a:gd name="connsiteX2" fmla="*/ 661182 w 661182"/>
              <a:gd name="connsiteY2" fmla="*/ 386520 h 3332921"/>
              <a:gd name="connsiteX3" fmla="*/ 661182 w 661182"/>
              <a:gd name="connsiteY3" fmla="*/ 3101584 h 3332921"/>
              <a:gd name="connsiteX4" fmla="*/ 311145 w 661182"/>
              <a:gd name="connsiteY4" fmla="*/ 3332921 h 3332921"/>
              <a:gd name="connsiteX5" fmla="*/ 0 w 661182"/>
              <a:gd name="connsiteY5" fmla="*/ 3101584 h 3332921"/>
              <a:gd name="connsiteX6" fmla="*/ 0 w 661182"/>
              <a:gd name="connsiteY6" fmla="*/ 386520 h 333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182" h="3332921">
                <a:moveTo>
                  <a:pt x="0" y="386520"/>
                </a:moveTo>
                <a:cubicBezTo>
                  <a:pt x="64822" y="-85789"/>
                  <a:pt x="200948" y="7475"/>
                  <a:pt x="311145" y="7475"/>
                </a:cubicBezTo>
                <a:cubicBezTo>
                  <a:pt x="421342" y="7475"/>
                  <a:pt x="615807" y="-85789"/>
                  <a:pt x="661182" y="386520"/>
                </a:cubicBezTo>
                <a:lnTo>
                  <a:pt x="661182" y="3101584"/>
                </a:lnTo>
                <a:lnTo>
                  <a:pt x="311145" y="3332921"/>
                </a:lnTo>
                <a:lnTo>
                  <a:pt x="0" y="3101584"/>
                </a:lnTo>
                <a:lnTo>
                  <a:pt x="0" y="3865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5">
            <a:extLst>
              <a:ext uri="{FF2B5EF4-FFF2-40B4-BE49-F238E27FC236}">
                <a16:creationId xmlns:a16="http://schemas.microsoft.com/office/drawing/2014/main" id="{46FC21D1-093D-4A63-9615-DFB248672A0E}"/>
              </a:ext>
            </a:extLst>
          </p:cNvPr>
          <p:cNvSpPr/>
          <p:nvPr/>
        </p:nvSpPr>
        <p:spPr>
          <a:xfrm rot="19117899">
            <a:off x="10010369" y="3090083"/>
            <a:ext cx="717452" cy="3242843"/>
          </a:xfrm>
          <a:custGeom>
            <a:avLst/>
            <a:gdLst>
              <a:gd name="connsiteX0" fmla="*/ 0 w 661182"/>
              <a:gd name="connsiteY0" fmla="*/ 0 h 2715064"/>
              <a:gd name="connsiteX1" fmla="*/ 661182 w 661182"/>
              <a:gd name="connsiteY1" fmla="*/ 0 h 2715064"/>
              <a:gd name="connsiteX2" fmla="*/ 661182 w 661182"/>
              <a:gd name="connsiteY2" fmla="*/ 2715064 h 2715064"/>
              <a:gd name="connsiteX3" fmla="*/ 0 w 661182"/>
              <a:gd name="connsiteY3" fmla="*/ 2715064 h 2715064"/>
              <a:gd name="connsiteX4" fmla="*/ 0 w 661182"/>
              <a:gd name="connsiteY4" fmla="*/ 0 h 2715064"/>
              <a:gd name="connsiteX0" fmla="*/ 0 w 661182"/>
              <a:gd name="connsiteY0" fmla="*/ 0 h 2715064"/>
              <a:gd name="connsiteX1" fmla="*/ 661182 w 661182"/>
              <a:gd name="connsiteY1" fmla="*/ 0 h 2715064"/>
              <a:gd name="connsiteX2" fmla="*/ 661182 w 661182"/>
              <a:gd name="connsiteY2" fmla="*/ 2715064 h 2715064"/>
              <a:gd name="connsiteX3" fmla="*/ 0 w 661182"/>
              <a:gd name="connsiteY3" fmla="*/ 2715064 h 2715064"/>
              <a:gd name="connsiteX4" fmla="*/ 0 w 661182"/>
              <a:gd name="connsiteY4" fmla="*/ 0 h 2715064"/>
              <a:gd name="connsiteX0" fmla="*/ 0 w 661182"/>
              <a:gd name="connsiteY0" fmla="*/ 100036 h 2815100"/>
              <a:gd name="connsiteX1" fmla="*/ 661182 w 661182"/>
              <a:gd name="connsiteY1" fmla="*/ 100036 h 2815100"/>
              <a:gd name="connsiteX2" fmla="*/ 661182 w 661182"/>
              <a:gd name="connsiteY2" fmla="*/ 2815100 h 2815100"/>
              <a:gd name="connsiteX3" fmla="*/ 0 w 661182"/>
              <a:gd name="connsiteY3" fmla="*/ 2815100 h 2815100"/>
              <a:gd name="connsiteX4" fmla="*/ 0 w 661182"/>
              <a:gd name="connsiteY4" fmla="*/ 100036 h 2815100"/>
              <a:gd name="connsiteX0" fmla="*/ 0 w 661182"/>
              <a:gd name="connsiteY0" fmla="*/ 118793 h 2833857"/>
              <a:gd name="connsiteX1" fmla="*/ 661182 w 661182"/>
              <a:gd name="connsiteY1" fmla="*/ 118793 h 2833857"/>
              <a:gd name="connsiteX2" fmla="*/ 661182 w 661182"/>
              <a:gd name="connsiteY2" fmla="*/ 2833857 h 2833857"/>
              <a:gd name="connsiteX3" fmla="*/ 0 w 661182"/>
              <a:gd name="connsiteY3" fmla="*/ 2833857 h 2833857"/>
              <a:gd name="connsiteX4" fmla="*/ 0 w 661182"/>
              <a:gd name="connsiteY4" fmla="*/ 118793 h 2833857"/>
              <a:gd name="connsiteX0" fmla="*/ 0 w 661182"/>
              <a:gd name="connsiteY0" fmla="*/ 245852 h 2960916"/>
              <a:gd name="connsiteX1" fmla="*/ 388931 w 661182"/>
              <a:gd name="connsiteY1" fmla="*/ 127060 h 2960916"/>
              <a:gd name="connsiteX2" fmla="*/ 661182 w 661182"/>
              <a:gd name="connsiteY2" fmla="*/ 245852 h 2960916"/>
              <a:gd name="connsiteX3" fmla="*/ 661182 w 661182"/>
              <a:gd name="connsiteY3" fmla="*/ 2960916 h 2960916"/>
              <a:gd name="connsiteX4" fmla="*/ 0 w 661182"/>
              <a:gd name="connsiteY4" fmla="*/ 2960916 h 2960916"/>
              <a:gd name="connsiteX5" fmla="*/ 0 w 661182"/>
              <a:gd name="connsiteY5" fmla="*/ 245852 h 2960916"/>
              <a:gd name="connsiteX0" fmla="*/ 0 w 661182"/>
              <a:gd name="connsiteY0" fmla="*/ 386520 h 3101584"/>
              <a:gd name="connsiteX1" fmla="*/ 311145 w 661182"/>
              <a:gd name="connsiteY1" fmla="*/ 7475 h 3101584"/>
              <a:gd name="connsiteX2" fmla="*/ 661182 w 661182"/>
              <a:gd name="connsiteY2" fmla="*/ 386520 h 3101584"/>
              <a:gd name="connsiteX3" fmla="*/ 661182 w 661182"/>
              <a:gd name="connsiteY3" fmla="*/ 3101584 h 3101584"/>
              <a:gd name="connsiteX4" fmla="*/ 0 w 661182"/>
              <a:gd name="connsiteY4" fmla="*/ 3101584 h 3101584"/>
              <a:gd name="connsiteX5" fmla="*/ 0 w 661182"/>
              <a:gd name="connsiteY5" fmla="*/ 386520 h 3101584"/>
              <a:gd name="connsiteX0" fmla="*/ 0 w 661182"/>
              <a:gd name="connsiteY0" fmla="*/ 386520 h 3101584"/>
              <a:gd name="connsiteX1" fmla="*/ 311145 w 661182"/>
              <a:gd name="connsiteY1" fmla="*/ 7475 h 3101584"/>
              <a:gd name="connsiteX2" fmla="*/ 661182 w 661182"/>
              <a:gd name="connsiteY2" fmla="*/ 386520 h 3101584"/>
              <a:gd name="connsiteX3" fmla="*/ 661182 w 661182"/>
              <a:gd name="connsiteY3" fmla="*/ 3101584 h 3101584"/>
              <a:gd name="connsiteX4" fmla="*/ 311145 w 661182"/>
              <a:gd name="connsiteY4" fmla="*/ 3087127 h 3101584"/>
              <a:gd name="connsiteX5" fmla="*/ 0 w 661182"/>
              <a:gd name="connsiteY5" fmla="*/ 3101584 h 3101584"/>
              <a:gd name="connsiteX6" fmla="*/ 0 w 661182"/>
              <a:gd name="connsiteY6" fmla="*/ 386520 h 3101584"/>
              <a:gd name="connsiteX0" fmla="*/ 0 w 661182"/>
              <a:gd name="connsiteY0" fmla="*/ 386520 h 3332921"/>
              <a:gd name="connsiteX1" fmla="*/ 311145 w 661182"/>
              <a:gd name="connsiteY1" fmla="*/ 7475 h 3332921"/>
              <a:gd name="connsiteX2" fmla="*/ 661182 w 661182"/>
              <a:gd name="connsiteY2" fmla="*/ 386520 h 3332921"/>
              <a:gd name="connsiteX3" fmla="*/ 661182 w 661182"/>
              <a:gd name="connsiteY3" fmla="*/ 3101584 h 3332921"/>
              <a:gd name="connsiteX4" fmla="*/ 311145 w 661182"/>
              <a:gd name="connsiteY4" fmla="*/ 3332921 h 3332921"/>
              <a:gd name="connsiteX5" fmla="*/ 0 w 661182"/>
              <a:gd name="connsiteY5" fmla="*/ 3101584 h 3332921"/>
              <a:gd name="connsiteX6" fmla="*/ 0 w 661182"/>
              <a:gd name="connsiteY6" fmla="*/ 386520 h 333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182" h="3332921">
                <a:moveTo>
                  <a:pt x="0" y="386520"/>
                </a:moveTo>
                <a:cubicBezTo>
                  <a:pt x="64822" y="-85789"/>
                  <a:pt x="200948" y="7475"/>
                  <a:pt x="311145" y="7475"/>
                </a:cubicBezTo>
                <a:cubicBezTo>
                  <a:pt x="421342" y="7475"/>
                  <a:pt x="615807" y="-85789"/>
                  <a:pt x="661182" y="386520"/>
                </a:cubicBezTo>
                <a:lnTo>
                  <a:pt x="661182" y="3101584"/>
                </a:lnTo>
                <a:lnTo>
                  <a:pt x="311145" y="3332921"/>
                </a:lnTo>
                <a:lnTo>
                  <a:pt x="0" y="3101584"/>
                </a:lnTo>
                <a:lnTo>
                  <a:pt x="0" y="3865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5">
            <a:extLst>
              <a:ext uri="{FF2B5EF4-FFF2-40B4-BE49-F238E27FC236}">
                <a16:creationId xmlns:a16="http://schemas.microsoft.com/office/drawing/2014/main" id="{D2C881E5-8D92-4EB1-BC43-8A024C449F3A}"/>
              </a:ext>
            </a:extLst>
          </p:cNvPr>
          <p:cNvSpPr/>
          <p:nvPr/>
        </p:nvSpPr>
        <p:spPr>
          <a:xfrm rot="1578300">
            <a:off x="2243865" y="2482169"/>
            <a:ext cx="717452" cy="3242843"/>
          </a:xfrm>
          <a:custGeom>
            <a:avLst/>
            <a:gdLst>
              <a:gd name="connsiteX0" fmla="*/ 0 w 661182"/>
              <a:gd name="connsiteY0" fmla="*/ 0 h 2715064"/>
              <a:gd name="connsiteX1" fmla="*/ 661182 w 661182"/>
              <a:gd name="connsiteY1" fmla="*/ 0 h 2715064"/>
              <a:gd name="connsiteX2" fmla="*/ 661182 w 661182"/>
              <a:gd name="connsiteY2" fmla="*/ 2715064 h 2715064"/>
              <a:gd name="connsiteX3" fmla="*/ 0 w 661182"/>
              <a:gd name="connsiteY3" fmla="*/ 2715064 h 2715064"/>
              <a:gd name="connsiteX4" fmla="*/ 0 w 661182"/>
              <a:gd name="connsiteY4" fmla="*/ 0 h 2715064"/>
              <a:gd name="connsiteX0" fmla="*/ 0 w 661182"/>
              <a:gd name="connsiteY0" fmla="*/ 0 h 2715064"/>
              <a:gd name="connsiteX1" fmla="*/ 661182 w 661182"/>
              <a:gd name="connsiteY1" fmla="*/ 0 h 2715064"/>
              <a:gd name="connsiteX2" fmla="*/ 661182 w 661182"/>
              <a:gd name="connsiteY2" fmla="*/ 2715064 h 2715064"/>
              <a:gd name="connsiteX3" fmla="*/ 0 w 661182"/>
              <a:gd name="connsiteY3" fmla="*/ 2715064 h 2715064"/>
              <a:gd name="connsiteX4" fmla="*/ 0 w 661182"/>
              <a:gd name="connsiteY4" fmla="*/ 0 h 2715064"/>
              <a:gd name="connsiteX0" fmla="*/ 0 w 661182"/>
              <a:gd name="connsiteY0" fmla="*/ 100036 h 2815100"/>
              <a:gd name="connsiteX1" fmla="*/ 661182 w 661182"/>
              <a:gd name="connsiteY1" fmla="*/ 100036 h 2815100"/>
              <a:gd name="connsiteX2" fmla="*/ 661182 w 661182"/>
              <a:gd name="connsiteY2" fmla="*/ 2815100 h 2815100"/>
              <a:gd name="connsiteX3" fmla="*/ 0 w 661182"/>
              <a:gd name="connsiteY3" fmla="*/ 2815100 h 2815100"/>
              <a:gd name="connsiteX4" fmla="*/ 0 w 661182"/>
              <a:gd name="connsiteY4" fmla="*/ 100036 h 2815100"/>
              <a:gd name="connsiteX0" fmla="*/ 0 w 661182"/>
              <a:gd name="connsiteY0" fmla="*/ 118793 h 2833857"/>
              <a:gd name="connsiteX1" fmla="*/ 661182 w 661182"/>
              <a:gd name="connsiteY1" fmla="*/ 118793 h 2833857"/>
              <a:gd name="connsiteX2" fmla="*/ 661182 w 661182"/>
              <a:gd name="connsiteY2" fmla="*/ 2833857 h 2833857"/>
              <a:gd name="connsiteX3" fmla="*/ 0 w 661182"/>
              <a:gd name="connsiteY3" fmla="*/ 2833857 h 2833857"/>
              <a:gd name="connsiteX4" fmla="*/ 0 w 661182"/>
              <a:gd name="connsiteY4" fmla="*/ 118793 h 2833857"/>
              <a:gd name="connsiteX0" fmla="*/ 0 w 661182"/>
              <a:gd name="connsiteY0" fmla="*/ 245852 h 2960916"/>
              <a:gd name="connsiteX1" fmla="*/ 388931 w 661182"/>
              <a:gd name="connsiteY1" fmla="*/ 127060 h 2960916"/>
              <a:gd name="connsiteX2" fmla="*/ 661182 w 661182"/>
              <a:gd name="connsiteY2" fmla="*/ 245852 h 2960916"/>
              <a:gd name="connsiteX3" fmla="*/ 661182 w 661182"/>
              <a:gd name="connsiteY3" fmla="*/ 2960916 h 2960916"/>
              <a:gd name="connsiteX4" fmla="*/ 0 w 661182"/>
              <a:gd name="connsiteY4" fmla="*/ 2960916 h 2960916"/>
              <a:gd name="connsiteX5" fmla="*/ 0 w 661182"/>
              <a:gd name="connsiteY5" fmla="*/ 245852 h 2960916"/>
              <a:gd name="connsiteX0" fmla="*/ 0 w 661182"/>
              <a:gd name="connsiteY0" fmla="*/ 386520 h 3101584"/>
              <a:gd name="connsiteX1" fmla="*/ 311145 w 661182"/>
              <a:gd name="connsiteY1" fmla="*/ 7475 h 3101584"/>
              <a:gd name="connsiteX2" fmla="*/ 661182 w 661182"/>
              <a:gd name="connsiteY2" fmla="*/ 386520 h 3101584"/>
              <a:gd name="connsiteX3" fmla="*/ 661182 w 661182"/>
              <a:gd name="connsiteY3" fmla="*/ 3101584 h 3101584"/>
              <a:gd name="connsiteX4" fmla="*/ 0 w 661182"/>
              <a:gd name="connsiteY4" fmla="*/ 3101584 h 3101584"/>
              <a:gd name="connsiteX5" fmla="*/ 0 w 661182"/>
              <a:gd name="connsiteY5" fmla="*/ 386520 h 3101584"/>
              <a:gd name="connsiteX0" fmla="*/ 0 w 661182"/>
              <a:gd name="connsiteY0" fmla="*/ 386520 h 3101584"/>
              <a:gd name="connsiteX1" fmla="*/ 311145 w 661182"/>
              <a:gd name="connsiteY1" fmla="*/ 7475 h 3101584"/>
              <a:gd name="connsiteX2" fmla="*/ 661182 w 661182"/>
              <a:gd name="connsiteY2" fmla="*/ 386520 h 3101584"/>
              <a:gd name="connsiteX3" fmla="*/ 661182 w 661182"/>
              <a:gd name="connsiteY3" fmla="*/ 3101584 h 3101584"/>
              <a:gd name="connsiteX4" fmla="*/ 311145 w 661182"/>
              <a:gd name="connsiteY4" fmla="*/ 3087127 h 3101584"/>
              <a:gd name="connsiteX5" fmla="*/ 0 w 661182"/>
              <a:gd name="connsiteY5" fmla="*/ 3101584 h 3101584"/>
              <a:gd name="connsiteX6" fmla="*/ 0 w 661182"/>
              <a:gd name="connsiteY6" fmla="*/ 386520 h 3101584"/>
              <a:gd name="connsiteX0" fmla="*/ 0 w 661182"/>
              <a:gd name="connsiteY0" fmla="*/ 386520 h 3332921"/>
              <a:gd name="connsiteX1" fmla="*/ 311145 w 661182"/>
              <a:gd name="connsiteY1" fmla="*/ 7475 h 3332921"/>
              <a:gd name="connsiteX2" fmla="*/ 661182 w 661182"/>
              <a:gd name="connsiteY2" fmla="*/ 386520 h 3332921"/>
              <a:gd name="connsiteX3" fmla="*/ 661182 w 661182"/>
              <a:gd name="connsiteY3" fmla="*/ 3101584 h 3332921"/>
              <a:gd name="connsiteX4" fmla="*/ 311145 w 661182"/>
              <a:gd name="connsiteY4" fmla="*/ 3332921 h 3332921"/>
              <a:gd name="connsiteX5" fmla="*/ 0 w 661182"/>
              <a:gd name="connsiteY5" fmla="*/ 3101584 h 3332921"/>
              <a:gd name="connsiteX6" fmla="*/ 0 w 661182"/>
              <a:gd name="connsiteY6" fmla="*/ 386520 h 333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182" h="3332921">
                <a:moveTo>
                  <a:pt x="0" y="386520"/>
                </a:moveTo>
                <a:cubicBezTo>
                  <a:pt x="64822" y="-85789"/>
                  <a:pt x="200948" y="7475"/>
                  <a:pt x="311145" y="7475"/>
                </a:cubicBezTo>
                <a:cubicBezTo>
                  <a:pt x="421342" y="7475"/>
                  <a:pt x="615807" y="-85789"/>
                  <a:pt x="661182" y="386520"/>
                </a:cubicBezTo>
                <a:lnTo>
                  <a:pt x="661182" y="3101584"/>
                </a:lnTo>
                <a:lnTo>
                  <a:pt x="311145" y="3332921"/>
                </a:lnTo>
                <a:lnTo>
                  <a:pt x="0" y="3101584"/>
                </a:lnTo>
                <a:lnTo>
                  <a:pt x="0" y="3865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4DA05-A8EE-48C8-B768-3FC2D397E37C}"/>
              </a:ext>
            </a:extLst>
          </p:cNvPr>
          <p:cNvSpPr txBox="1"/>
          <p:nvPr/>
        </p:nvSpPr>
        <p:spPr>
          <a:xfrm flipH="1">
            <a:off x="396377" y="745591"/>
            <a:ext cx="11296357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solidFill>
                  <a:schemeClr val="bg1"/>
                </a:solidFill>
              </a:rPr>
              <a:t>Restaurant Management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7384D-E688-45D4-B7F7-3209A83392DC}"/>
              </a:ext>
            </a:extLst>
          </p:cNvPr>
          <p:cNvSpPr txBox="1"/>
          <p:nvPr/>
        </p:nvSpPr>
        <p:spPr>
          <a:xfrm flipH="1">
            <a:off x="496852" y="3996972"/>
            <a:ext cx="1129635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C Programming Language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92334D14-DC34-4C38-83B7-61BA43CB59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4193885"/>
                  </p:ext>
                </p:extLst>
              </p:nvPr>
            </p:nvGraphicFramePr>
            <p:xfrm>
              <a:off x="491280" y="6203951"/>
              <a:ext cx="551003" cy="309939"/>
            </p:xfrm>
            <a:graphic>
              <a:graphicData uri="http://schemas.microsoft.com/office/powerpoint/2016/sectionzoom">
                <psez:sectionZm>
                  <psez:sectionZmObj sectionId="{F1D46C51-2028-4CAA-A7A9-B060B6E8AFFE}">
                    <psez:zmPr id="{4F5B5D44-D706-43A1-B951-E99DB68FC3D8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1003" cy="30993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2334D14-DC34-4C38-83B7-61BA43CB59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80" y="6203951"/>
                <a:ext cx="551003" cy="309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63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06549 -0.2351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-11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06602 -0.23495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117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13242 -0.27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138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-0.14661 -0.3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1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5C3C05-3CDD-45F0-8765-E8F87BCABBD9}"/>
              </a:ext>
            </a:extLst>
          </p:cNvPr>
          <p:cNvSpPr/>
          <p:nvPr/>
        </p:nvSpPr>
        <p:spPr>
          <a:xfrm>
            <a:off x="2837336" y="494178"/>
            <a:ext cx="6158753" cy="5889812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C9AE3-9750-4E5E-9475-7B5200FE05AA}"/>
              </a:ext>
            </a:extLst>
          </p:cNvPr>
          <p:cNvSpPr txBox="1"/>
          <p:nvPr/>
        </p:nvSpPr>
        <p:spPr>
          <a:xfrm>
            <a:off x="3065928" y="2836902"/>
            <a:ext cx="5768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07183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19F13-202E-400E-B913-02D15139CC74}"/>
              </a:ext>
            </a:extLst>
          </p:cNvPr>
          <p:cNvSpPr txBox="1"/>
          <p:nvPr/>
        </p:nvSpPr>
        <p:spPr>
          <a:xfrm>
            <a:off x="2932578" y="119899"/>
            <a:ext cx="66686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RESULTS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7F3ECCC-2570-47C8-8FF2-32B36689EC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657340"/>
                  </p:ext>
                </p:extLst>
              </p:nvPr>
            </p:nvGraphicFramePr>
            <p:xfrm>
              <a:off x="436964" y="1533894"/>
              <a:ext cx="4192185" cy="2358104"/>
            </p:xfrm>
            <a:graphic>
              <a:graphicData uri="http://schemas.microsoft.com/office/powerpoint/2016/slidezoom">
                <pslz:sldZm>
                  <pslz:sldZmObj sldId="276" cId="2735972796">
                    <pslz:zmPr id="{CD9D538E-A825-41FC-9CF0-F5DC4D9CCA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2185" cy="23581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7F3ECCC-2570-47C8-8FF2-32B36689EC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964" y="1533894"/>
                <a:ext cx="4192185" cy="235810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5D6907F-54FA-4691-AAD8-035775BFC2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937241"/>
                  </p:ext>
                </p:extLst>
              </p:nvPr>
            </p:nvGraphicFramePr>
            <p:xfrm>
              <a:off x="2292482" y="4210269"/>
              <a:ext cx="4520933" cy="2543025"/>
            </p:xfrm>
            <a:graphic>
              <a:graphicData uri="http://schemas.microsoft.com/office/powerpoint/2016/slidezoom">
                <pslz:sldZm>
                  <pslz:sldZmObj sldId="277" cId="590490731">
                    <pslz:zmPr id="{C2E79EEB-6F23-45EC-AE8E-D4D57F6306C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20933" cy="2543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5D6907F-54FA-4691-AAD8-035775BFC2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2482" y="4210269"/>
                <a:ext cx="4520933" cy="2543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D5371AA6-CEF2-4C38-BA04-557DF063F3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8212740"/>
                  </p:ext>
                </p:extLst>
              </p:nvPr>
            </p:nvGraphicFramePr>
            <p:xfrm>
              <a:off x="7340733" y="1468698"/>
              <a:ext cx="4520933" cy="2543025"/>
            </p:xfrm>
            <a:graphic>
              <a:graphicData uri="http://schemas.microsoft.com/office/powerpoint/2016/slidezoom">
                <pslz:sldZm>
                  <pslz:sldZmObj sldId="278" cId="753676907">
                    <pslz:zmPr id="{BF3EA332-6694-4C17-94DB-DA21B42F962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20933" cy="2543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5371AA6-CEF2-4C38-BA04-557DF063F3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40733" y="1468698"/>
                <a:ext cx="4520933" cy="2543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58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A0A7550-0D63-4B36-88B8-B6D9C2578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2871DD0-E1F4-4377-83F9-52FAE3188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719935"/>
              </p:ext>
            </p:extLst>
          </p:nvPr>
        </p:nvGraphicFramePr>
        <p:xfrm>
          <a:off x="0" y="-1"/>
          <a:ext cx="12192000" cy="680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Bitmap Image" r:id="rId3" imgW="5668166" imgH="3161905" progId="Paint.Picture">
                  <p:embed/>
                </p:oleObj>
              </mc:Choice>
              <mc:Fallback>
                <p:oleObj name="Bitmap Image" r:id="rId3" imgW="5668166" imgH="3161905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1"/>
                        <a:ext cx="12192000" cy="68029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597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D2F5C87-3AEC-45A7-8025-BFE8DCCBE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23CBCFB-6A47-4D38-8B14-818EB9E7F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734565"/>
              </p:ext>
            </p:extLst>
          </p:nvPr>
        </p:nvGraphicFramePr>
        <p:xfrm>
          <a:off x="0" y="1524000"/>
          <a:ext cx="17340262" cy="291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Bitmap Image" r:id="rId3" imgW="7410600" imgH="1247760" progId="Paint.Picture">
                  <p:embed/>
                </p:oleObj>
              </mc:Choice>
              <mc:Fallback>
                <p:oleObj name="Bitmap Image" r:id="rId3" imgW="7410600" imgH="1247760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17340262" cy="2914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0490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AE2B78F-F5F1-4B20-9415-5381AADA4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96B885-264F-4F2F-BA2B-F39C50A94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399175"/>
              </p:ext>
            </p:extLst>
          </p:nvPr>
        </p:nvGraphicFramePr>
        <p:xfrm>
          <a:off x="169736" y="952500"/>
          <a:ext cx="11852528" cy="4476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Bitmap Image" r:id="rId3" imgW="7438095" imgH="2809524" progId="Paint.Picture">
                  <p:embed/>
                </p:oleObj>
              </mc:Choice>
              <mc:Fallback>
                <p:oleObj name="Bitmap Image" r:id="rId3" imgW="7438095" imgH="2809524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36" y="952500"/>
                        <a:ext cx="11852528" cy="44767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791F0E60-90FA-4602-8E46-F4077585B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0087627"/>
                  </p:ext>
                </p:extLst>
              </p:nvPr>
            </p:nvGraphicFramePr>
            <p:xfrm>
              <a:off x="11205275" y="4338557"/>
              <a:ext cx="111932" cy="62962"/>
            </p:xfrm>
            <a:graphic>
              <a:graphicData uri="http://schemas.microsoft.com/office/powerpoint/2016/sectionzoom">
                <psez:sectionZm>
                  <psez:sectionZmObj sectionId="{8A05F745-7FB4-4ABA-8D8A-10C6870EDEA5}">
                    <psez:zmPr id="{E6BD7BED-8136-4FDF-B7E3-70885552F009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932" cy="6296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91F0E60-90FA-4602-8E46-F4077585B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05275" y="4338557"/>
                <a:ext cx="111932" cy="629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67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5C3C05-3CDD-45F0-8765-E8F87BCABBD9}"/>
              </a:ext>
            </a:extLst>
          </p:cNvPr>
          <p:cNvSpPr/>
          <p:nvPr/>
        </p:nvSpPr>
        <p:spPr>
          <a:xfrm>
            <a:off x="2837336" y="494178"/>
            <a:ext cx="6158753" cy="5889812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C9AE3-9750-4E5E-9475-7B5200FE05AA}"/>
              </a:ext>
            </a:extLst>
          </p:cNvPr>
          <p:cNvSpPr txBox="1"/>
          <p:nvPr/>
        </p:nvSpPr>
        <p:spPr>
          <a:xfrm>
            <a:off x="3065928" y="2836902"/>
            <a:ext cx="5768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938594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19F13-202E-400E-B913-02D15139CC74}"/>
              </a:ext>
            </a:extLst>
          </p:cNvPr>
          <p:cNvSpPr txBox="1"/>
          <p:nvPr/>
        </p:nvSpPr>
        <p:spPr>
          <a:xfrm>
            <a:off x="2932578" y="119899"/>
            <a:ext cx="6192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BIBLIOGRAPHY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D7EAA-0152-421F-814F-C4CBF75FF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9" t="23624" r="77614" b="68695"/>
          <a:stretch/>
        </p:blipFill>
        <p:spPr>
          <a:xfrm>
            <a:off x="639500" y="2193906"/>
            <a:ext cx="4969400" cy="1302328"/>
          </a:xfrm>
          <a:prstGeom prst="rect">
            <a:avLst/>
          </a:prstGeom>
        </p:spPr>
      </p:pic>
      <p:pic>
        <p:nvPicPr>
          <p:cNvPr id="24578" name="Picture 2" descr="The Secret History of the Google Logo">
            <a:extLst>
              <a:ext uri="{FF2B5EF4-FFF2-40B4-BE49-F238E27FC236}">
                <a16:creationId xmlns:a16="http://schemas.microsoft.com/office/drawing/2014/main" id="{8ADABEBC-1AF2-4C42-B425-68626ED3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64" y="1461640"/>
            <a:ext cx="4211782" cy="21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Books On Shelf">
                <a:extLst>
                  <a:ext uri="{FF2B5EF4-FFF2-40B4-BE49-F238E27FC236}">
                    <a16:creationId xmlns:a16="http://schemas.microsoft.com/office/drawing/2014/main" id="{1236FC95-425B-4330-8EA9-E2E29E704E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5880310"/>
                  </p:ext>
                </p:extLst>
              </p:nvPr>
            </p:nvGraphicFramePr>
            <p:xfrm rot="20919108">
              <a:off x="793993" y="3691639"/>
              <a:ext cx="3048003" cy="2772105"/>
            </p:xfrm>
            <a:graphic>
              <a:graphicData uri="http://schemas.microsoft.com/office/drawing/2017/model3d">
                <am3d:model3d r:embed="rId5">
                  <am3d:spPr>
                    <a:xfrm rot="20919108">
                      <a:off x="0" y="0"/>
                      <a:ext cx="3048003" cy="2772105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2319556" ay="-2326065" az="-159642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18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Books On Shelf">
                <a:extLst>
                  <a:ext uri="{FF2B5EF4-FFF2-40B4-BE49-F238E27FC236}">
                    <a16:creationId xmlns:a16="http://schemas.microsoft.com/office/drawing/2014/main" id="{1236FC95-425B-4330-8EA9-E2E29E704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919108">
                <a:off x="793993" y="3691639"/>
                <a:ext cx="3048003" cy="2772105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B0899B8-D8DA-4955-9E7E-DD5DB6AB6804}"/>
              </a:ext>
            </a:extLst>
          </p:cNvPr>
          <p:cNvGrpSpPr/>
          <p:nvPr/>
        </p:nvGrpSpPr>
        <p:grpSpPr>
          <a:xfrm>
            <a:off x="8395855" y="3761501"/>
            <a:ext cx="3494478" cy="2823068"/>
            <a:chOff x="8395855" y="3997036"/>
            <a:chExt cx="3494478" cy="2823068"/>
          </a:xfrm>
        </p:grpSpPr>
        <p:pic>
          <p:nvPicPr>
            <p:cNvPr id="12" name="Graphic 11" descr="Person with idea">
              <a:extLst>
                <a:ext uri="{FF2B5EF4-FFF2-40B4-BE49-F238E27FC236}">
                  <a16:creationId xmlns:a16="http://schemas.microsoft.com/office/drawing/2014/main" id="{129AD57D-64AB-4670-B126-0B276F4D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5855" y="3997036"/>
              <a:ext cx="2493818" cy="249381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180FE1-F233-4DC8-A456-8706049E287F}"/>
                </a:ext>
              </a:extLst>
            </p:cNvPr>
            <p:cNvSpPr txBox="1"/>
            <p:nvPr/>
          </p:nvSpPr>
          <p:spPr>
            <a:xfrm flipH="1">
              <a:off x="8645241" y="6296884"/>
              <a:ext cx="3245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Shekhar Sir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56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19F13-202E-400E-B913-02D15139CC74}"/>
              </a:ext>
            </a:extLst>
          </p:cNvPr>
          <p:cNvSpPr txBox="1"/>
          <p:nvPr/>
        </p:nvSpPr>
        <p:spPr>
          <a:xfrm>
            <a:off x="2932578" y="119899"/>
            <a:ext cx="6192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BIBLIOGRAPHY</a:t>
            </a:r>
          </a:p>
        </p:txBody>
      </p:sp>
      <p:pic>
        <p:nvPicPr>
          <p:cNvPr id="25602" name="Picture 2" descr="Keyboard Background Wallpaper posted by Michelle Sellers">
            <a:extLst>
              <a:ext uri="{FF2B5EF4-FFF2-40B4-BE49-F238E27FC236}">
                <a16:creationId xmlns:a16="http://schemas.microsoft.com/office/drawing/2014/main" id="{EA618F73-8F08-4063-B3F8-B916D1F1F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 bwMode="auto">
          <a:xfrm>
            <a:off x="-16042" y="-9024"/>
            <a:ext cx="12224084" cy="687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55815-1EFC-42B4-AD38-562B9BF3BCB8}"/>
              </a:ext>
            </a:extLst>
          </p:cNvPr>
          <p:cNvSpPr txBox="1"/>
          <p:nvPr/>
        </p:nvSpPr>
        <p:spPr>
          <a:xfrm>
            <a:off x="417095" y="1860466"/>
            <a:ext cx="112455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tyle Script" panose="030804020302050B0404" pitchFamily="66" charset="0"/>
              </a:rPr>
              <a:t>THANK YOU SO MUCH EVERYONE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F7E543-53F4-4AFC-A55A-ED471367E7DF}"/>
              </a:ext>
            </a:extLst>
          </p:cNvPr>
          <p:cNvSpPr/>
          <p:nvPr/>
        </p:nvSpPr>
        <p:spPr>
          <a:xfrm>
            <a:off x="818147" y="834189"/>
            <a:ext cx="10523621" cy="5005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5C3C05-3CDD-45F0-8765-E8F87BCABBD9}"/>
              </a:ext>
            </a:extLst>
          </p:cNvPr>
          <p:cNvSpPr/>
          <p:nvPr/>
        </p:nvSpPr>
        <p:spPr>
          <a:xfrm>
            <a:off x="2837336" y="494178"/>
            <a:ext cx="6158753" cy="5889812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C9AE3-9750-4E5E-9475-7B5200FE05AA}"/>
              </a:ext>
            </a:extLst>
          </p:cNvPr>
          <p:cNvSpPr txBox="1"/>
          <p:nvPr/>
        </p:nvSpPr>
        <p:spPr>
          <a:xfrm>
            <a:off x="3065928" y="2836902"/>
            <a:ext cx="5768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431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3BC57-9A78-4211-AA6D-13582CC6B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" b="8018"/>
          <a:stretch/>
        </p:blipFill>
        <p:spPr bwMode="auto">
          <a:xfrm>
            <a:off x="0" y="6723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19F13-202E-400E-B913-02D15139CC74}"/>
              </a:ext>
            </a:extLst>
          </p:cNvPr>
          <p:cNvSpPr txBox="1"/>
          <p:nvPr/>
        </p:nvSpPr>
        <p:spPr>
          <a:xfrm>
            <a:off x="2932578" y="119899"/>
            <a:ext cx="6192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EF509-71D6-40CF-9081-78174A551930}"/>
              </a:ext>
            </a:extLst>
          </p:cNvPr>
          <p:cNvSpPr txBox="1"/>
          <p:nvPr/>
        </p:nvSpPr>
        <p:spPr>
          <a:xfrm>
            <a:off x="1219200" y="1606150"/>
            <a:ext cx="10032074" cy="5016758"/>
          </a:xfrm>
          <a:prstGeom prst="rect">
            <a:avLst/>
          </a:prstGeom>
          <a:noFill/>
          <a:effectLst>
            <a:outerShdw blurRad="177800" dist="50800" dir="5400000" algn="ctr" rotWithShape="0">
              <a:srgbClr val="000000">
                <a:alpha val="94000"/>
              </a:srgb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restaurant management system is a program to manage, the data, orders and bills easily. It firstly shows the menu, places the order on behalf of customer directly to the counter/kitchen and generates the bill automatically and displays to the customer. This is a very easy to use program and can save a lot of time and effort which will improve the performance of the restro. This also has a unique interesting feature i.e. it also provides the option child package of food which ultimately costs 40% less than normal package and has comparatively less food.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CAD39F38-EF24-4EB8-8570-FD6B4D3045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2223369"/>
                  </p:ext>
                </p:extLst>
              </p:nvPr>
            </p:nvGraphicFramePr>
            <p:xfrm>
              <a:off x="11416355" y="6229078"/>
              <a:ext cx="305282" cy="171721"/>
            </p:xfrm>
            <a:graphic>
              <a:graphicData uri="http://schemas.microsoft.com/office/powerpoint/2016/sectionzoom">
                <psez:sectionZm>
                  <psez:sectionZmObj sectionId="{03FCD43F-866D-4339-A8E5-B892893D913A}">
                    <psez:zmPr id="{4D2F79D0-3A67-4CE4-B884-F748AD9B1717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5282" cy="17172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AD39F38-EF24-4EB8-8570-FD6B4D304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16355" y="6229078"/>
                <a:ext cx="305282" cy="171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54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5C3C05-3CDD-45F0-8765-E8F87BCABBD9}"/>
              </a:ext>
            </a:extLst>
          </p:cNvPr>
          <p:cNvSpPr/>
          <p:nvPr/>
        </p:nvSpPr>
        <p:spPr>
          <a:xfrm>
            <a:off x="2837336" y="494178"/>
            <a:ext cx="6158753" cy="5889812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C9AE3-9750-4E5E-9475-7B5200FE05AA}"/>
              </a:ext>
            </a:extLst>
          </p:cNvPr>
          <p:cNvSpPr txBox="1"/>
          <p:nvPr/>
        </p:nvSpPr>
        <p:spPr>
          <a:xfrm>
            <a:off x="3904128" y="2836902"/>
            <a:ext cx="5768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38316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19F13-202E-400E-B913-02D15139CC74}"/>
              </a:ext>
            </a:extLst>
          </p:cNvPr>
          <p:cNvSpPr txBox="1"/>
          <p:nvPr/>
        </p:nvSpPr>
        <p:spPr>
          <a:xfrm>
            <a:off x="2932578" y="119899"/>
            <a:ext cx="6192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C9F09-A310-4B75-917F-780E8F9DAF17}"/>
              </a:ext>
            </a:extLst>
          </p:cNvPr>
          <p:cNvSpPr txBox="1"/>
          <p:nvPr/>
        </p:nvSpPr>
        <p:spPr>
          <a:xfrm>
            <a:off x="1219200" y="1701400"/>
            <a:ext cx="10032074" cy="5454955"/>
          </a:xfrm>
          <a:prstGeom prst="rect">
            <a:avLst/>
          </a:prstGeom>
          <a:noFill/>
          <a:effectLst>
            <a:outerShdw blurRad="177800" dist="50800" dir="5400000" algn="ctr" rotWithShape="0">
              <a:srgbClr val="000000">
                <a:alpha val="94000"/>
              </a:srgb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571500" marR="0" indent="-5715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help record information of orders, sales, and invoices</a:t>
            </a:r>
          </a:p>
          <a:p>
            <a:pPr marL="571500" marR="0" indent="-5715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make recording information more efficient and effective.</a:t>
            </a:r>
          </a:p>
          <a:p>
            <a:pPr marL="571500" marR="0" indent="-5715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work smoothly and in an easy way.</a:t>
            </a:r>
          </a:p>
          <a:p>
            <a:pPr marL="571500" marR="0" indent="-5715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save time.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72C83448-50B5-4A89-86B1-B8C0387807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1407939"/>
                  </p:ext>
                </p:extLst>
              </p:nvPr>
            </p:nvGraphicFramePr>
            <p:xfrm>
              <a:off x="8210550" y="1200150"/>
              <a:ext cx="338667" cy="190500"/>
            </p:xfrm>
            <a:graphic>
              <a:graphicData uri="http://schemas.microsoft.com/office/powerpoint/2016/sectionzoom">
                <psez:sectionZm>
                  <psez:sectionZmObj sectionId="{23BDB225-53A3-48E3-B4D9-E10CC1CD0041}">
                    <psez:zmPr id="{B2A27463-0229-4DEA-BB2E-EAA1A95C1355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8667" cy="190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2C83448-50B5-4A89-86B1-B8C0387807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0550" y="1200150"/>
                <a:ext cx="338667" cy="190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617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5C3C05-3CDD-45F0-8765-E8F87BCABBD9}"/>
              </a:ext>
            </a:extLst>
          </p:cNvPr>
          <p:cNvSpPr/>
          <p:nvPr/>
        </p:nvSpPr>
        <p:spPr>
          <a:xfrm>
            <a:off x="2837336" y="494178"/>
            <a:ext cx="6158753" cy="5889812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C9AE3-9750-4E5E-9475-7B5200FE05AA}"/>
              </a:ext>
            </a:extLst>
          </p:cNvPr>
          <p:cNvSpPr txBox="1"/>
          <p:nvPr/>
        </p:nvSpPr>
        <p:spPr>
          <a:xfrm>
            <a:off x="3065928" y="2417802"/>
            <a:ext cx="57687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FEATURES</a:t>
            </a:r>
          </a:p>
        </p:txBody>
      </p:sp>
    </p:spTree>
    <p:extLst>
      <p:ext uri="{BB962C8B-B14F-4D97-AF65-F5344CB8AC3E}">
        <p14:creationId xmlns:p14="http://schemas.microsoft.com/office/powerpoint/2010/main" val="380254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4D5C21-64A5-4BD5-AFE4-C0A23F2813FE}"/>
              </a:ext>
            </a:extLst>
          </p:cNvPr>
          <p:cNvSpPr/>
          <p:nvPr/>
        </p:nvSpPr>
        <p:spPr>
          <a:xfrm>
            <a:off x="-2263575" y="-2819400"/>
            <a:ext cx="16360576" cy="12631268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19F13-202E-400E-B913-02D15139CC74}"/>
              </a:ext>
            </a:extLst>
          </p:cNvPr>
          <p:cNvSpPr txBox="1"/>
          <p:nvPr/>
        </p:nvSpPr>
        <p:spPr>
          <a:xfrm>
            <a:off x="2646828" y="119899"/>
            <a:ext cx="706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0F893-B954-491E-9108-9B2E303EB0E6}"/>
              </a:ext>
            </a:extLst>
          </p:cNvPr>
          <p:cNvSpPr txBox="1"/>
          <p:nvPr/>
        </p:nvSpPr>
        <p:spPr>
          <a:xfrm>
            <a:off x="552450" y="1924050"/>
            <a:ext cx="11315700" cy="4673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be able to update timely and access current information:</a:t>
            </a:r>
            <a:endParaRPr lang="en-US" sz="4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provide information: </a:t>
            </a:r>
            <a:endParaRPr lang="en-US" sz="4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basic operation: </a:t>
            </a:r>
            <a:endParaRPr lang="en-US" sz="4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Preservation of data:</a:t>
            </a:r>
            <a:endParaRPr lang="en-US" sz="4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marR="0" indent="-5715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BBF73A1D-ECC2-4821-B507-AAAFE52235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919915"/>
                  </p:ext>
                </p:extLst>
              </p:nvPr>
            </p:nvGraphicFramePr>
            <p:xfrm>
              <a:off x="1122218" y="628178"/>
              <a:ext cx="81278" cy="45719"/>
            </p:xfrm>
            <a:graphic>
              <a:graphicData uri="http://schemas.microsoft.com/office/powerpoint/2016/sectionzoom">
                <psez:sectionZm>
                  <psez:sectionZmObj sectionId="{0F56B882-DF33-465A-ACB6-28993AB1601C}">
                    <psez:zmPr id="{21BC4011-6D2D-4738-8B4C-25C95057FD1F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BF73A1D-ECC2-4821-B507-AAAFE52235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218" y="628178"/>
                <a:ext cx="81278" cy="457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9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E5C3C05-3CDD-45F0-8765-E8F87BCABBD9}"/>
              </a:ext>
            </a:extLst>
          </p:cNvPr>
          <p:cNvSpPr/>
          <p:nvPr/>
        </p:nvSpPr>
        <p:spPr>
          <a:xfrm>
            <a:off x="2837336" y="494178"/>
            <a:ext cx="6158753" cy="5889812"/>
          </a:xfrm>
          <a:prstGeom prst="ellipse">
            <a:avLst/>
          </a:pr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C9AE3-9750-4E5E-9475-7B5200FE05AA}"/>
              </a:ext>
            </a:extLst>
          </p:cNvPr>
          <p:cNvSpPr txBox="1"/>
          <p:nvPr/>
        </p:nvSpPr>
        <p:spPr>
          <a:xfrm>
            <a:off x="3065928" y="2299022"/>
            <a:ext cx="57687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 GENERATION</a:t>
            </a:r>
          </a:p>
        </p:txBody>
      </p:sp>
    </p:spTree>
    <p:extLst>
      <p:ext uri="{BB962C8B-B14F-4D97-AF65-F5344CB8AC3E}">
        <p14:creationId xmlns:p14="http://schemas.microsoft.com/office/powerpoint/2010/main" val="2848596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201</Words>
  <Application>Microsoft Office PowerPoint</Application>
  <PresentationFormat>Widescreen</PresentationFormat>
  <Paragraphs>30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Freestyle Script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Subham Raya</dc:creator>
  <cp:lastModifiedBy>Subham Raya</cp:lastModifiedBy>
  <cp:revision>6</cp:revision>
  <dcterms:created xsi:type="dcterms:W3CDTF">2022-03-18T06:52:59Z</dcterms:created>
  <dcterms:modified xsi:type="dcterms:W3CDTF">2022-03-18T16:35:41Z</dcterms:modified>
</cp:coreProperties>
</file>